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8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07FD41B-9778-437D-9C95-D442C46D2599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E1A706D-7704-474C-8406-FBB792FECD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urplehawk.com/apache.html" TargetMode="External"/><Relationship Id="rId2" Type="http://schemas.openxmlformats.org/officeDocument/2006/relationships/hyperlink" Target="http://www.legendsofamerica.com/na-mythwhitehand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ccessgenealogy.com/native/tribes/apache/apachehist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657600"/>
            <a:ext cx="6480048" cy="2301240"/>
          </a:xfrm>
        </p:spPr>
        <p:txBody>
          <a:bodyPr/>
          <a:lstStyle/>
          <a:p>
            <a:r>
              <a:rPr lang="en-US" dirty="0" smtClean="0"/>
              <a:t>The Governor, Old Woman White Hands (An Apache Myth)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05000"/>
            <a:ext cx="6480048" cy="1752600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Carly</a:t>
            </a:r>
            <a:r>
              <a:rPr lang="en-US" dirty="0" smtClean="0"/>
              <a:t> Appletoft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3733800" cy="3479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four brave warriors</a:t>
            </a:r>
          </a:p>
          <a:p>
            <a:r>
              <a:rPr lang="en-US" dirty="0" smtClean="0"/>
              <a:t>They kill their enemy</a:t>
            </a:r>
          </a:p>
          <a:p>
            <a:r>
              <a:rPr lang="en-US" dirty="0" smtClean="0"/>
              <a:t>Their enemy comes back to life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9000"/>
            <a:ext cx="5904532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533400"/>
            <a:ext cx="400272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C:\Documents and Settings\Owner\Local Settings\Temporary Internet Files\Content.IE5\TRTL0XOH\MC90001318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56216">
            <a:off x="4419600" y="3048000"/>
            <a:ext cx="2645474" cy="1771955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3160220"/>
            <a:ext cx="5000625" cy="369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C 0.00903 0.01203 -4.16667E-6 0.00162 0.01285 0.01088 C 0.02518 0.0199 0.03421 0.02615 0.04671 0.03449 C 0.04948 0.03634 0.04271 0.02847 0.04028 0.02592 C 0.03629 0.02176 0.03143 0.01921 0.02743 0.01504 C 0.02344 0.01088 0.00973 -0.00255 0.00487 -0.01065 C -0.01059 -0.03635 0.00573 -0.01389 -0.00642 -0.0301 C -0.00798 -0.03982 -0.00885 -0.0456 -0.01302 -0.05371 C -0.00885 -0.06922 0.0007 -0.0507 0.00643 -0.04514 C 0.02362 -0.02847 0.04063 -0.00903 0.05973 0.0044 C 0.06737 0.00972 0.07587 0.01296 0.08386 0.01736 C 0.08542 0.01828 0.08993 0.02106 0.08872 0.01944 C 0.08438 0.01365 0.06737 0.00602 0.06441 0.0044 C 0.05226 -0.00209 0.04306 -0.01389 0.03056 -0.01922 C 0.029 -0.0213 0.02292 -0.02847 0.02257 -0.03218 C 0.02171 -0.04028 0.02605 -0.04375 0.03056 -0.04722 C 0.04028 -0.05463 0.05209 -0.05625 0.06285 -0.05787 C 0.05313 -0.06343 0.04375 -0.07014 0.03386 -0.07523 C 0.03073 -0.07685 0.02414 -0.0794 0.02414 -0.07917 C 0.03507 -0.08172 0.04705 -0.08519 0.05799 -0.0794 C 0.0625 -0.07709 0.04844 -0.07824 0.04358 -0.07732 C 0.04028 -0.07685 0.03716 -0.07593 0.03386 -0.07523 C 0.05035 -0.06621 0.07066 -0.06435 0.08872 -0.06435 " pathEditMode="relative" rAng="0" ptsTypes="ffffffffffffffffffffffA">
                                      <p:cBhvr>
                                        <p:cTn id="3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xit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Confused, they decide they must go to Governor, Old Woman White hands for help.</a:t>
            </a:r>
          </a:p>
          <a:p>
            <a:r>
              <a:rPr lang="en-US" dirty="0" smtClean="0"/>
              <a:t>Governor does not believe him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9109" y="2867025"/>
            <a:ext cx="2844891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" y="4114800"/>
            <a:ext cx="341281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3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30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decel="100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decel="100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Worried, the three warriors went in search for the missing one</a:t>
            </a:r>
          </a:p>
          <a:p>
            <a:r>
              <a:rPr lang="en-US" dirty="0" smtClean="0"/>
              <a:t>Walked back to camp</a:t>
            </a:r>
          </a:p>
          <a:p>
            <a:r>
              <a:rPr lang="en-US" dirty="0" smtClean="0"/>
              <a:t>Thought the Governor was pregnant, even though he was a man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695700"/>
            <a:ext cx="39528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8600"/>
            <a:ext cx="2981325" cy="304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783 0.03773 C 0.17483 0.03125 0.17031 0.02569 0.16858 0.01828 C 0.16806 0.0162 0.16788 0.01365 0.16702 0.0118 C 0.14566 -0.03264 0.1599 0.00277 0.15087 -0.02037 C 0.14722 -0.04051 0.14097 -0.04908 0.13472 -0.0676 C 0.1283 -0.08658 0.13542 -0.07061 0.12674 -0.09352 C 0.11997 -0.11158 0.10382 -0.12477 0.08958 -0.12778 C 0.06476 -0.12524 0.04393 -0.12153 0.02031 -0.11713 C 0.01111 -0.1132 0.00313 -0.10556 -0.00555 -0.1 C -0.0151 -0.08403 -0.02448 -0.06806 -0.03455 -0.05255 C -0.03993 -0.03496 -0.05087 -0.02408 -0.05555 -0.00533 C -0.05955 0.01064 -0.06371 0.02453 -0.0717 0.03773 C -0.07326 0.04421 -0.075 0.05069 -0.07673 0.05717 C -0.07726 0.05926 -0.07847 0.06342 -0.07847 0.06365 C -0.07951 0.0375 -0.08194 0.01435 -0.08941 -0.00949 C -0.09462 -0.02616 -0.10208 -0.03936 -0.10712 -0.05695 C -0.11094 -0.07061 -0.11389 -0.08542 -0.12014 -0.09769 C -0.12482 -0.1169 -0.12482 -0.11112 -0.13455 -0.12778 C -0.13611 -0.13033 -0.13611 -0.13426 -0.13785 -0.13658 C -0.14496 -0.14607 -0.15607 -0.14931 -0.16528 -0.15162 C -0.17778 -0.15093 -0.18993 -0.1507 -0.20243 -0.14931 C -0.21111 -0.14838 -0.22361 -0.12848 -0.23455 -0.12153 C -0.24653 -0.10579 -0.25625 -0.09051 -0.26528 -0.07199 C -0.27187 -0.05857 -0.27448 -0.0419 -0.27812 -0.02686 C -0.27969 -0.01482 -0.2816 -0.0044 -0.28298 0.00763 C -0.2842 -0.00672 -0.28472 -0.02107 -0.28646 -0.03542 C -0.28715 -0.04213 -0.29271 -0.05324 -0.29427 -0.05903 C -0.29635 -0.06667 -0.29687 -0.075 -0.29913 -0.08264 C -0.30573 -0.10533 -0.31614 -0.12662 -0.32326 -0.14931 C -0.33038 -0.17246 -0.33837 -0.20024 -0.35399 -0.21598 C -0.36146 -0.23149 -0.36962 -0.22315 -0.38472 -0.22037 C -0.39253 -0.21621 -0.39896 -0.21112 -0.40729 -0.20741 C -0.41857 -0.19491 -0.43923 -0.17755 -0.44757 -0.16227 C -0.45069 -0.15672 -0.45208 -0.15 -0.45555 -0.14514 C -0.46215 -0.13658 -0.47326 -0.11713 -0.47326 -0.1169 C -0.48298 -0.07917 -0.47673 -0.09422 -0.48958 -0.06991 C -0.49305 -0.03912 -0.48732 -0.0757 -0.49757 -0.04399 C -0.50295 -0.02732 -0.50434 -0.00741 -0.50903 0.00972 C -0.51788 0.00578 -0.51719 -0.00186 -0.52014 -0.01389 C -0.52344 -0.02732 -0.52986 -0.03912 -0.53298 -0.05255 C -0.54045 -0.08449 -0.5316 -0.05741 -0.54097 -0.08056 C -0.55139 -0.10625 -0.54028 -0.0794 -0.55069 -0.11274 C -0.55312 -0.12014 -0.55885 -0.13426 -0.55885 -0.13403 C -0.56094 -0.14514 -0.56406 -0.14676 -0.56857 -0.15579 C -0.57587 -0.1551 -0.58385 -0.15579 -0.59114 -0.15371 C -0.59357 -0.15301 -0.59514 -0.14908 -0.59757 -0.14723 C -0.6 -0.14537 -0.6033 -0.14422 -0.60573 -0.14283 C -0.61215 -0.13449 -0.62309 -0.11852 -0.6316 -0.11065 C -0.64062 -0.10186 -0.65052 -0.09838 -0.65885 -0.08704 C -0.6651 -0.07848 -0.66788 -0.06852 -0.67344 -0.05903 C -0.68142 -0.04491 -0.68906 -0.03125 -0.69601 -0.01598 C -0.69774 -0.00417 -0.69878 0.00023 -0.70399 0.00972 C -0.70451 0.01203 -0.7066 0.02407 -0.71042 0.02268 C -0.71389 0.02129 -0.7151 0.01551 -0.71684 0.0118 C -0.72239 -0.01806 -0.72517 -0.04792 -0.72812 -0.07848 C -0.72917 -0.09051 -0.72743 -0.1125 -0.73802 -0.11713 C -0.74045 -0.11644 -0.74357 -0.11713 -0.74583 -0.11505 C -0.74792 -0.1132 -0.74792 -0.1088 -0.74913 -0.10625 C -0.75052 -0.10371 -0.75278 -0.10209 -0.75417 -0.1 C -0.75573 -0.09283 -0.75382 -0.09352 -0.75712 -0.09352 " pathEditMode="relative" rAng="0" ptsTypes="fffffff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4115 0.08056 C -0.73577 0.07362 -0.72952 0.06482 -0.725 0.05695 C -0.72362 0.0544 -0.72344 0.0507 -0.72171 0.04838 C -0.70278 0.02338 -0.67865 0.01459 -0.65556 -0.00115 C -0.64809 0.00024 -0.63993 -0.00069 -0.63299 0.00325 C -0.62917 0.00533 -0.62726 0.01158 -0.625 0.01621 C -0.61112 0.04537 -0.60521 0.07153 -0.59914 0.1044 C -0.57865 0.07662 -0.5632 0.0419 -0.54427 0.01181 C -0.53195 -0.00787 -0.54914 0.00973 -0.52987 -0.0118 C -0.51493 -0.02847 -0.50434 -0.03495 -0.48785 -0.04629 C -0.48351 -0.0449 -0.479 -0.04444 -0.475 -0.04189 C -0.47327 -0.04074 -0.47292 -0.0375 -0.47171 -0.03541 C -0.46407 -0.02129 -0.46042 -0.00555 -0.454 0.00973 C -0.45052 0.02917 -0.44462 0.04561 -0.43785 0.06343 C -0.43368 0.07408 -0.43577 0.08496 -0.42657 0.08936 C -0.41164 0.0757 -0.39549 0.04815 -0.38646 0.02686 C -0.38386 0.0213 -0.38247 0.01505 -0.37987 0.00973 C -0.36441 -0.02106 -0.37205 -0.003 -0.36198 -0.01828 C -0.35921 -0.02245 -0.35712 -0.02754 -0.354 -0.03125 C -0.3441 -0.04259 -0.33177 -0.04953 -0.32014 -0.05694 C -0.31476 -0.06041 -0.30938 -0.06412 -0.304 -0.06782 C -0.30191 -0.06921 -0.29757 -0.07199 -0.29757 -0.07175 C -0.27622 -0.06805 -0.27622 -0.07152 -0.26372 -0.05486 C -0.25868 -0.03819 -0.24931 -0.02384 -0.24115 -0.00972 C -0.22761 0.01389 -0.21493 0.03982 -0.20712 0.06783 C -0.20313 0.06088 -0.20018 0.05278 -0.19584 0.0463 C -0.17587 0.0169 -0.19132 0.05348 -0.16528 0.00741 C -0.16198 0.00162 -0.15955 -0.00486 -0.15556 -0.00972 C -0.14688 -0.0206 -0.12882 -0.03657 -0.11858 -0.04629 C -0.10608 -0.05856 -0.09497 -0.07384 -0.07987 -0.08055 C -0.07327 -0.07731 -0.06493 -0.07685 -0.06059 -0.0699 C -0.05799 -0.0662 -0.05764 -0.06088 -0.05556 -0.05694 C -0.04983 -0.0449 -0.0408 -0.03449 -0.03455 -0.02268 C -0.03056 -0.01504 -0.02709 -0.00671 -0.02327 0.00116 C -0.02188 0.00417 -0.01858 0.00973 -0.01858 0.00996 C -0.01546 0.022 -0.01216 0.03102 -0.00712 0.0419 C -0.0033 0.0625 -0.00487 0.05325 -0.00243 0.06991 C 0.00607 0.05325 0.00104 0.06019 0.01215 0.04838 C 0.02361 0.02338 0.04253 0.00625 0.06059 -0.00972 C 0.06441 -0.01296 0.06666 -0.01898 0.07013 -0.02268 C 0.07204 -0.02476 0.07465 -0.02523 0.07673 -0.02685 C 0.09739 -0.04236 0.08576 -0.03819 0.10243 -0.04189 C 0.11336 -0.0405 0.11805 -0.04189 0.12673 -0.03541 C 0.13437 -0.02963 0.13941 -0.02129 0.146 -0.01388 C 0.15503 -0.00393 0.1651 0.00533 0.175 0.01389 C 0.17743 0.02292 0.17829 0.02778 0.17829 0.03774 " pathEditMode="relative" rAng="0" ptsTypes="fffffffffffffffffffffffffffffffffffffffffffffA">
                                      <p:cBhvr>
                                        <p:cTn id="2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attacked their enemy with clubs</a:t>
            </a:r>
          </a:p>
          <a:p>
            <a:r>
              <a:rPr lang="en-US" dirty="0" smtClean="0"/>
              <a:t>Some of the enemy did not fight</a:t>
            </a:r>
          </a:p>
          <a:p>
            <a:r>
              <a:rPr lang="en-US" dirty="0" smtClean="0"/>
              <a:t>Friendship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657600"/>
            <a:ext cx="56102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52400"/>
            <a:ext cx="47244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 descr="C:\Documents and Settings\Owner\Local Settings\Temporary Internet Files\Content.IE5\B0IX89HE\MC90038373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286000"/>
            <a:ext cx="2265883" cy="3121814"/>
          </a:xfrm>
          <a:prstGeom prst="rect">
            <a:avLst/>
          </a:prstGeom>
          <a:noFill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2331474"/>
            <a:ext cx="3009900" cy="412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1" name="Picture 11" descr="C:\Documents and Settings\Owner\Local Settings\Temporary Internet Files\Content.IE5\7KVDGBZV\MC900436244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2082210"/>
            <a:ext cx="3352800" cy="3118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11111E-6 C 0.0323 -0.01852 0.06424 -0.03588 0.09845 -0.04722 C 0.10331 -0.05093 0.10799 -0.05486 0.11303 -0.0581 C 0.11598 -0.05996 0.11945 -0.06042 0.12258 -0.06227 C 0.12431 -0.06343 0.12935 -0.06574 0.12744 -0.06667 C 0.12431 -0.06806 0.12101 -0.06505 0.11772 -0.06458 C 0.10591 -0.06296 0.0823 -0.06019 0.0823 -0.06019 C 0.05904 -0.05394 0.03629 -0.04815 0.01303 -0.04306 C 0.01685 -0.04445 0.02067 -0.04537 0.02431 -0.04722 C 0.03351 -0.05162 0.04237 -0.05671 0.05174 -0.06019 C 0.0849 -0.07269 0.11928 -0.08264 0.15331 -0.09028 C 0.16042 -0.09421 0.17744 -0.09884 0.15487 -0.09468 C 0.10192 -0.06435 0.04324 -0.0625 -0.00954 -0.03218 C -0.01336 -0.03009 -0.00225 -0.03727 0.00174 -0.03866 C 0.00608 -0.04005 0.01042 -0.04121 0.01459 -0.04306 C 0.04879 -0.05833 0.06963 -0.06898 0.10487 -0.07315 C 0.11233 -0.07523 0.11997 -0.07755 0.12744 -0.07963 C 0.13022 -0.08033 0.13282 -0.08079 0.1356 -0.08171 C 0.13733 -0.08218 0.14202 -0.08449 0.14046 -0.0838 C 0.11112 -0.06968 0.08108 -0.05671 0.05001 -0.05371 C 0.04254 -0.05162 0.03508 -0.04908 0.02744 -0.04722 C 0.02379 -0.0463 0.01997 -0.04607 0.01615 -0.04514 C 0.01407 -0.04468 0.00782 -0.04167 0.00973 -0.04306 C 0.04445 -0.06621 0.08195 -0.07546 0.11945 -0.0882 C 0.16806 -0.10463 0.10782 -0.07871 0.15973 -0.09884 C 0.16286 -0.1 0.15313 -0.09792 0.15001 -0.09676 C 0.12553 -0.08773 0.13838 -0.09097 0.11129 -0.0882 C 0.08577 -0.08033 0.06112 -0.07616 0.0356 -0.06875 C 0.04237 -0.08287 0.0547 -0.0838 0.06615 -0.08588 C 0.07952 -0.09097 0.07345 -0.09028 0.08386 -0.09028 " pathEditMode="relative" ptsTypes="fffffffffffffffffffffffffffffA">
                                      <p:cBhvr>
                                        <p:cTn id="31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decel="100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decel="10000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5.18519E-6 L -0.125 -0.23333 " pathEditMode="relative" ptsTypes="AA">
                                      <p:cBhvr>
                                        <p:cTn id="89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0.15 -0.32222 " pathEditMode="relative" ptsTypes="AA">
                                      <p:cBhvr>
                                        <p:cTn id="9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Apache Tribe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Apache Tribe came from the north and settled into three dessert regions known as the Great Basin, the </a:t>
            </a:r>
            <a:r>
              <a:rPr lang="en-US" sz="2400" dirty="0" err="1"/>
              <a:t>Sonoran</a:t>
            </a:r>
            <a:r>
              <a:rPr lang="en-US" sz="2400" dirty="0"/>
              <a:t>, and the </a:t>
            </a:r>
            <a:r>
              <a:rPr lang="en-US" sz="2400" dirty="0" err="1" smtClean="0"/>
              <a:t>Chihuachuan</a:t>
            </a:r>
            <a:endParaRPr lang="en-US" sz="2400" dirty="0" smtClean="0"/>
          </a:p>
          <a:p>
            <a:r>
              <a:rPr lang="en-US" sz="2400" dirty="0" smtClean="0"/>
              <a:t>T</a:t>
            </a:r>
            <a:r>
              <a:rPr lang="en-US" sz="2400" dirty="0" smtClean="0"/>
              <a:t>hey </a:t>
            </a:r>
            <a:r>
              <a:rPr lang="en-US" sz="2400" dirty="0"/>
              <a:t>speak </a:t>
            </a:r>
            <a:r>
              <a:rPr lang="en-US" sz="2400" dirty="0" err="1" smtClean="0"/>
              <a:t>Athabscan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H</a:t>
            </a:r>
            <a:r>
              <a:rPr lang="en-US" sz="2400" dirty="0" smtClean="0"/>
              <a:t>ad </a:t>
            </a:r>
            <a:r>
              <a:rPr lang="en-US" sz="2400" dirty="0"/>
              <a:t>unsurpassed war </a:t>
            </a:r>
            <a:r>
              <a:rPr lang="en-US" sz="2400" dirty="0" smtClean="0"/>
              <a:t>tactics</a:t>
            </a:r>
          </a:p>
          <a:p>
            <a:r>
              <a:rPr lang="en-US" sz="2400" dirty="0" smtClean="0"/>
              <a:t>They </a:t>
            </a:r>
            <a:r>
              <a:rPr lang="en-US" sz="2400" dirty="0"/>
              <a:t>were also nomadic </a:t>
            </a:r>
            <a:r>
              <a:rPr lang="en-US" sz="2400" dirty="0" smtClean="0"/>
              <a:t>hunter-gatherers</a:t>
            </a:r>
            <a:endParaRPr lang="en-US" sz="2400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Apache Tribe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first Apache raids took place in the late 17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r>
              <a:rPr lang="en-US" sz="2400" dirty="0" smtClean="0"/>
              <a:t>century </a:t>
            </a:r>
          </a:p>
          <a:p>
            <a:r>
              <a:rPr lang="en-US" sz="2400" dirty="0" smtClean="0"/>
              <a:t>In 1875 </a:t>
            </a:r>
            <a:r>
              <a:rPr lang="en-US" sz="2400" dirty="0"/>
              <a:t>the United States military forced the removal </a:t>
            </a:r>
            <a:r>
              <a:rPr lang="en-US" sz="2400" dirty="0" smtClean="0"/>
              <a:t>of1,500 </a:t>
            </a:r>
            <a:r>
              <a:rPr lang="en-US" sz="2400" dirty="0"/>
              <a:t>Apache Native </a:t>
            </a:r>
            <a:r>
              <a:rPr lang="en-US" sz="2400" dirty="0" smtClean="0"/>
              <a:t>Americans </a:t>
            </a:r>
          </a:p>
          <a:p>
            <a:r>
              <a:rPr lang="en-US" sz="2400" dirty="0" smtClean="0"/>
              <a:t>Went to </a:t>
            </a:r>
            <a:r>
              <a:rPr lang="en-US" sz="2400" dirty="0" smtClean="0"/>
              <a:t>Indian </a:t>
            </a:r>
            <a:r>
              <a:rPr lang="en-US" sz="2400" dirty="0"/>
              <a:t>Agency at San Carlos, 180 miles </a:t>
            </a:r>
            <a:r>
              <a:rPr lang="en-US" sz="2400" dirty="0" smtClean="0"/>
              <a:t>away </a:t>
            </a:r>
          </a:p>
          <a:p>
            <a:r>
              <a:rPr lang="en-US" sz="2400" dirty="0" smtClean="0"/>
              <a:t>R</a:t>
            </a:r>
            <a:r>
              <a:rPr lang="en-US" sz="2400" dirty="0" smtClean="0"/>
              <a:t>esulted </a:t>
            </a:r>
            <a:r>
              <a:rPr lang="en-US" sz="2400" dirty="0"/>
              <a:t>in a loss of several hundred </a:t>
            </a:r>
            <a:r>
              <a:rPr lang="en-US" sz="2400" dirty="0" smtClean="0"/>
              <a:t>lives</a:t>
            </a:r>
          </a:p>
          <a:p>
            <a:r>
              <a:rPr lang="en-US" sz="2400" dirty="0" smtClean="0"/>
              <a:t>H</a:t>
            </a:r>
            <a:r>
              <a:rPr lang="en-US" sz="2400" dirty="0" smtClean="0"/>
              <a:t>eld </a:t>
            </a:r>
            <a:r>
              <a:rPr lang="en-US" sz="2400" dirty="0"/>
              <a:t>in San Carlos for 25 years while white settlers took over their </a:t>
            </a:r>
            <a:r>
              <a:rPr lang="en-US" sz="2400" dirty="0" smtClean="0"/>
              <a:t>land</a:t>
            </a:r>
          </a:p>
          <a:p>
            <a:r>
              <a:rPr lang="en-US" sz="2400" dirty="0" smtClean="0"/>
              <a:t>Only </a:t>
            </a:r>
            <a:r>
              <a:rPr lang="en-US" sz="2400" dirty="0"/>
              <a:t>a few hundred returned back to their </a:t>
            </a:r>
            <a:r>
              <a:rPr lang="en-US" sz="2400" dirty="0" smtClean="0"/>
              <a:t>land</a:t>
            </a:r>
            <a:endParaRPr lang="en-US" sz="2400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Origin </a:t>
            </a:r>
            <a:r>
              <a:rPr lang="en-US" dirty="0" smtClean="0"/>
              <a:t>Myth</a:t>
            </a:r>
            <a:endParaRPr lang="en-US" b="1" dirty="0"/>
          </a:p>
          <a:p>
            <a:r>
              <a:rPr lang="en-US" dirty="0" smtClean="0"/>
              <a:t>Characters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enemy- enemies of the Apaches, some of them were peaceful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four warriors- had superior war tactics to combat their enemy </a:t>
            </a:r>
            <a:endParaRPr lang="en-US" dirty="0" smtClean="0"/>
          </a:p>
          <a:p>
            <a:pPr lvl="1"/>
            <a:r>
              <a:rPr lang="en-US" dirty="0" smtClean="0"/>
              <a:t>The Governor, </a:t>
            </a:r>
            <a:r>
              <a:rPr lang="en-US" dirty="0"/>
              <a:t>Old Woman White </a:t>
            </a:r>
            <a:r>
              <a:rPr lang="en-US" dirty="0" smtClean="0"/>
              <a:t>Hands- wise, all-knowing governor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importance of </a:t>
            </a:r>
            <a:r>
              <a:rPr lang="en-US" dirty="0" smtClean="0"/>
              <a:t>friendship and </a:t>
            </a:r>
            <a:r>
              <a:rPr lang="en-US" dirty="0"/>
              <a:t>the importance of honesty</a:t>
            </a: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http://www.legendsofamerica.com/na-mythwhitehands.html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http://www.impurplehawk.com/apache.html</a:t>
            </a:r>
            <a:endParaRPr lang="en-US" dirty="0" smtClean="0"/>
          </a:p>
          <a:p>
            <a:r>
              <a:rPr lang="en-US" smtClean="0">
                <a:hlinkClick r:id="rId4"/>
              </a:rPr>
              <a:t>http://www.accessgenealogy.com/native/tribes/apache/apachehist.htm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</TotalTime>
  <Words>269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The Governor, Old Woman White Hands (An Apache Myth)</vt:lpstr>
      <vt:lpstr>Summary</vt:lpstr>
      <vt:lpstr>Summary</vt:lpstr>
      <vt:lpstr>Summary</vt:lpstr>
      <vt:lpstr>Summary</vt:lpstr>
      <vt:lpstr>About the Apache Tribe</vt:lpstr>
      <vt:lpstr>About the Apache Tribe</vt:lpstr>
      <vt:lpstr>Elements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Governor Old Woman White Hands (Apache Myth)</dc:title>
  <dc:creator> </dc:creator>
  <cp:lastModifiedBy> </cp:lastModifiedBy>
  <cp:revision>11</cp:revision>
  <dcterms:created xsi:type="dcterms:W3CDTF">2011-09-19T23:12:58Z</dcterms:created>
  <dcterms:modified xsi:type="dcterms:W3CDTF">2011-09-26T12:09:42Z</dcterms:modified>
</cp:coreProperties>
</file>